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A36C00"/>
                </a:solidFill>
                <a:latin typeface="Calibri"/>
              </a:rPr>
              <a:t>Unit 7: Diphthongs and Advanced Vowel Patterns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25-28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oi and oy, ou and ow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oi, oy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oi and oy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oi, oy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coin, soil, boil, toy, joy, boy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boy, joy, voice, point, choice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boy found a coin.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ou and 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ou, ow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cloud, sound, house, cow, howl, brown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out, down, brown, found, our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brown cow sat down.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au and aw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au, aw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author, launch, paw, saw, crawl, draw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saw, draw, because, August, always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saw a hawk.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Mixed Diphthongs and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oi oy ou ow au aw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toy, loud, sound, claw, draw, coin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about, found, your, many, water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found a loud toy.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6C00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6C00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6C00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6C00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A36C00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A36C00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FFF9E6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A36C00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A36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FFE39A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A36C00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E39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