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2E7D32"/>
                </a:solidFill>
                <a:latin typeface="Calibri"/>
              </a:rPr>
              <a:t>Unit 2: Short Vowels and CVC Words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5-8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EDF8E6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Short a Families, Short i and Short o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-at, -an, -ap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Short a Families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-at, -an, -ap, -am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cat, bat, fan, map, ham, cap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the, a, and, is, to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cat sat.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Short i and Short 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-ig, -it, -ip, -ot, -og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pig, sit, lip, hot, dog, hop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we, go, in, on, it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dog is hot.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Short e and Short 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-et, -en, -ug, -un, -ut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pet, hen, bug, sun, cut, mug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up, you, see, can, little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I see the bug.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Mixed Short Vowels in Sentences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 e i o u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cat, hen, pig, dog, sun, mop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said, was, are, come, here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pig was in the sun.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EDF8E6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E7D32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EDF8E6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E7D32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EDF8E6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E7D32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EDF8E6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E7D32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EDF8E6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2E7D32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2E7D32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EDF8E6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2E7D32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A6D96A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A6D96A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